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image1.png" ContentType="image/png"/>
  <Override PartName="/ppt/media/image3.jpeg" ContentType="image/jpeg"/>
  <Override PartName="/ppt/media/image2.jpeg" ContentType="image/jpeg"/>
  <Override PartName="/ppt/media/image4.jpeg" ContentType="image/jpeg"/>
  <Override PartName="/ppt/media/image5.png" ContentType="image/png"/>
  <Override PartName="/ppt/media/image10.png" ContentType="image/png"/>
  <Override PartName="/ppt/media/image6.png" ContentType="image/png"/>
  <Override PartName="/ppt/media/image11.png" ContentType="image/png"/>
  <Override PartName="/ppt/media/image7.png" ContentType="image/png"/>
  <Override PartName="/ppt/media/image12.png" ContentType="image/png"/>
  <Override PartName="/ppt/media/image8.png" ContentType="image/png"/>
  <Override PartName="/ppt/media/image13.png" ContentType="image/png"/>
  <Override PartName="/ppt/media/image9.png" ContentType="image/png"/>
  <Override PartName="/ppt/presProps.xml" ContentType="application/vnd.openxmlformats-officedocument.presentationml.presPro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1.xml.rels" ContentType="application/vnd.openxmlformats-package.relationships+xml"/>
  <Override PartName="/ppt/slides/_rels/slide1.xml.rels" ContentType="application/vnd.openxmlformats-package.relationships+xml"/>
  <Override PartName="/ppt/slides/_rels/slide4.xml.rels" ContentType="application/vnd.openxmlformats-package.relationships+xml"/>
  <Override PartName="/ppt/slides/_rels/slide2.xml.rels" ContentType="application/vnd.openxmlformats-package.relationships+xml"/>
  <Override PartName="/ppt/slides/_rels/slide5.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9.xml.rels" ContentType="application/vnd.openxmlformats-package.relationships+xml"/>
  <Override PartName="/ppt/slides/_rels/slide8.xml.rels" ContentType="application/vnd.openxmlformats-package.relationships+xml"/>
  <Override PartName="/ppt/slides/slide13.xml" ContentType="application/vnd.openxmlformats-officedocument.presentationml.slide+xml"/>
  <Override PartName="/ppt/slides/slide14.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10.xml" ContentType="application/vnd.openxmlformats-officedocument.presentationml.slide+xml"/>
  <Override PartName="/ppt/slides/slide8.xml" ContentType="application/vnd.openxmlformats-officedocument.presentationml.slide+xml"/>
  <Override PartName="/ppt/slides/slide11.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Lst>
  <p:sldSz cx="12192000" cy="6858000"/>
  <p:notesSz cx="7559675" cy="10691813"/>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presProps" Target="presProps.xml"/>
</Relationships>
</file>

<file path=ppt/media/image1.png>
</file>

<file path=ppt/media/image10.png>
</file>

<file path=ppt/media/image11.png>
</file>

<file path=ppt/media/image12.png>
</file>

<file path=ppt/media/image13.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79F4D13D-E38C-4FB6-B054-E0A3537AFC61}" type="slidenum">
              <a:t>&lt;#&gt;</a:t>
            </a:fld>
          </a:p>
        </p:txBody>
      </p:sp>
      <p:sp>
        <p:nvSpPr>
          <p:cNvPr id="4" name="PlaceHolder 3"/>
          <p:cNvSpPr>
            <a:spLocks noGrp="1"/>
          </p:cNvSpPr>
          <p:nvPr>
            <p:ph type="dt" idx="3"/>
          </p:nvPr>
        </p:nvSpPr>
        <p:spPr/>
        <p:txBody>
          <a:bodyPr/>
          <a:p>
            <a:r>
              <a:rPr lang="en-GB"/>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BAFEB435-92DC-4BE8-AC9E-B752B13525E2}" type="slidenum">
              <a:t>&lt;#&gt;</a:t>
            </a:fld>
          </a:p>
        </p:txBody>
      </p:sp>
      <p:sp>
        <p:nvSpPr>
          <p:cNvPr id="7" name="PlaceHolder 6"/>
          <p:cNvSpPr>
            <a:spLocks noGrp="1"/>
          </p:cNvSpPr>
          <p:nvPr>
            <p:ph type="dt" idx="3"/>
          </p:nvPr>
        </p:nvSpPr>
        <p:spPr/>
        <p:txBody>
          <a:bodyPr/>
          <a:p>
            <a:r>
              <a:rPr lang="en-GB"/>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BC86292B-E377-45D7-B07F-11555B470B9C}" type="slidenum">
              <a:t>&lt;#&gt;</a:t>
            </a:fld>
          </a:p>
        </p:txBody>
      </p:sp>
      <p:sp>
        <p:nvSpPr>
          <p:cNvPr id="9" name="PlaceHolder 8"/>
          <p:cNvSpPr>
            <a:spLocks noGrp="1"/>
          </p:cNvSpPr>
          <p:nvPr>
            <p:ph type="dt" idx="3"/>
          </p:nvPr>
        </p:nvSpPr>
        <p:spPr/>
        <p:txBody>
          <a:bodyPr/>
          <a:p>
            <a:r>
              <a:rPr lang="en-GB"/>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1433EECB-5840-48E5-9AA6-B2814238D15D}" type="slidenum">
              <a:t>&lt;#&gt;</a:t>
            </a:fld>
          </a:p>
        </p:txBody>
      </p:sp>
      <p:sp>
        <p:nvSpPr>
          <p:cNvPr id="11" name="PlaceHolder 10"/>
          <p:cNvSpPr>
            <a:spLocks noGrp="1"/>
          </p:cNvSpPr>
          <p:nvPr>
            <p:ph type="dt" idx="3"/>
          </p:nvPr>
        </p:nvSpPr>
        <p:spPr/>
        <p:txBody>
          <a:bodyPr/>
          <a:p>
            <a:r>
              <a:rPr lang="en-GB"/>
              <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41703A97-9332-4CF1-90D7-DDCC6E991240}" type="slidenum">
              <a:t>&lt;#&gt;</a:t>
            </a:fld>
          </a:p>
        </p:txBody>
      </p:sp>
      <p:sp>
        <p:nvSpPr>
          <p:cNvPr id="4" name="PlaceHolder 3"/>
          <p:cNvSpPr>
            <a:spLocks noGrp="1"/>
          </p:cNvSpPr>
          <p:nvPr>
            <p:ph type="dt" idx="6"/>
          </p:nvPr>
        </p:nvSpPr>
        <p:spPr/>
        <p:txBody>
          <a:bodyPr/>
          <a:p>
            <a:r>
              <a:rPr lang="en-GB"/>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5BB6E984-E1E6-45F9-B62E-D07AE3C816C6}" type="slidenum">
              <a:t>&lt;#&gt;</a:t>
            </a:fld>
          </a:p>
        </p:txBody>
      </p:sp>
      <p:sp>
        <p:nvSpPr>
          <p:cNvPr id="6" name="PlaceHolder 5"/>
          <p:cNvSpPr>
            <a:spLocks noGrp="1"/>
          </p:cNvSpPr>
          <p:nvPr>
            <p:ph type="dt" idx="6"/>
          </p:nvPr>
        </p:nvSpPr>
        <p:spPr/>
        <p:txBody>
          <a:bodyPr/>
          <a:p>
            <a:r>
              <a:rPr lang="en-GB"/>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C6CBA915-F007-47C3-A343-C4F91665C5B0}" type="slidenum">
              <a:t>&lt;#&gt;</a:t>
            </a:fld>
          </a:p>
        </p:txBody>
      </p:sp>
      <p:sp>
        <p:nvSpPr>
          <p:cNvPr id="6" name="PlaceHolder 5"/>
          <p:cNvSpPr>
            <a:spLocks noGrp="1"/>
          </p:cNvSpPr>
          <p:nvPr>
            <p:ph type="dt" idx="6"/>
          </p:nvPr>
        </p:nvSpPr>
        <p:spPr/>
        <p:txBody>
          <a:bodyPr/>
          <a:p>
            <a:r>
              <a:rPr lang="en-GB"/>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EC8F7F99-EDAD-450C-B269-6EA893643539}" type="slidenum">
              <a:t>&lt;#&gt;</a:t>
            </a:fld>
          </a:p>
        </p:txBody>
      </p:sp>
      <p:sp>
        <p:nvSpPr>
          <p:cNvPr id="7" name="PlaceHolder 6"/>
          <p:cNvSpPr>
            <a:spLocks noGrp="1"/>
          </p:cNvSpPr>
          <p:nvPr>
            <p:ph type="dt" idx="6"/>
          </p:nvPr>
        </p:nvSpPr>
        <p:spPr/>
        <p:txBody>
          <a:bodyPr/>
          <a:p>
            <a:r>
              <a:rPr lang="en-GB"/>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6DCCD47E-3307-4D59-955B-235460EE2EBE}" type="slidenum">
              <a:t>&lt;#&gt;</a:t>
            </a:fld>
          </a:p>
        </p:txBody>
      </p:sp>
      <p:sp>
        <p:nvSpPr>
          <p:cNvPr id="5" name="PlaceHolder 4"/>
          <p:cNvSpPr>
            <a:spLocks noGrp="1"/>
          </p:cNvSpPr>
          <p:nvPr>
            <p:ph type="dt" idx="6"/>
          </p:nvPr>
        </p:nvSpPr>
        <p:spPr/>
        <p:txBody>
          <a:bodyPr/>
          <a:p>
            <a:r>
              <a:rPr lang="en-GB"/>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54126A71-D3EE-43DA-9C2C-B2013C01A905}" type="slidenum">
              <a:t>&lt;#&gt;</a:t>
            </a:fld>
          </a:p>
        </p:txBody>
      </p:sp>
      <p:sp>
        <p:nvSpPr>
          <p:cNvPr id="5" name="PlaceHolder 4"/>
          <p:cNvSpPr>
            <a:spLocks noGrp="1"/>
          </p:cNvSpPr>
          <p:nvPr>
            <p:ph type="dt" idx="6"/>
          </p:nvPr>
        </p:nvSpPr>
        <p:spPr/>
        <p:txBody>
          <a:bodyPr/>
          <a:p>
            <a:r>
              <a:rPr lang="en-GB"/>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AB6931C2-ED33-4E8F-BAE5-675E443E1CEC}" type="slidenum">
              <a:t>&lt;#&gt;</a:t>
            </a:fld>
          </a:p>
        </p:txBody>
      </p:sp>
      <p:sp>
        <p:nvSpPr>
          <p:cNvPr id="8" name="PlaceHolder 7"/>
          <p:cNvSpPr>
            <a:spLocks noGrp="1"/>
          </p:cNvSpPr>
          <p:nvPr>
            <p:ph type="dt" idx="6"/>
          </p:nvPr>
        </p:nvSpPr>
        <p:spPr/>
        <p:txBody>
          <a:bodyPr/>
          <a:p>
            <a:r>
              <a:rPr lang="en-GB"/>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BC10415D-0D7A-42CB-A4AD-A6102D2CE053}" type="slidenum">
              <a:t>&lt;#&gt;</a:t>
            </a:fld>
          </a:p>
        </p:txBody>
      </p:sp>
      <p:sp>
        <p:nvSpPr>
          <p:cNvPr id="6" name="PlaceHolder 5"/>
          <p:cNvSpPr>
            <a:spLocks noGrp="1"/>
          </p:cNvSpPr>
          <p:nvPr>
            <p:ph type="dt" idx="3"/>
          </p:nvPr>
        </p:nvSpPr>
        <p:spPr/>
        <p:txBody>
          <a:bodyPr/>
          <a:p>
            <a:r>
              <a:rPr lang="en-GB"/>
              <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639433DC-B1CA-4B33-B9ED-52122F954673}" type="slidenum">
              <a:t>&lt;#&gt;</a:t>
            </a:fld>
          </a:p>
        </p:txBody>
      </p:sp>
      <p:sp>
        <p:nvSpPr>
          <p:cNvPr id="8" name="PlaceHolder 7"/>
          <p:cNvSpPr>
            <a:spLocks noGrp="1"/>
          </p:cNvSpPr>
          <p:nvPr>
            <p:ph type="dt" idx="6"/>
          </p:nvPr>
        </p:nvSpPr>
        <p:spPr/>
        <p:txBody>
          <a:bodyPr/>
          <a:p>
            <a:r>
              <a:rPr lang="en-GB"/>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5A29DEE4-85F5-42F1-8B49-B9BFEEBD0997}" type="slidenum">
              <a:t>&lt;#&gt;</a:t>
            </a:fld>
          </a:p>
        </p:txBody>
      </p:sp>
      <p:sp>
        <p:nvSpPr>
          <p:cNvPr id="8" name="PlaceHolder 7"/>
          <p:cNvSpPr>
            <a:spLocks noGrp="1"/>
          </p:cNvSpPr>
          <p:nvPr>
            <p:ph type="dt" idx="6"/>
          </p:nvPr>
        </p:nvSpPr>
        <p:spPr/>
        <p:txBody>
          <a:bodyPr/>
          <a:p>
            <a:r>
              <a:rPr lang="en-GB"/>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CEADEBCC-9001-41EB-9B7E-BCFF75D3B051}" type="slidenum">
              <a:t>&lt;#&gt;</a:t>
            </a:fld>
          </a:p>
        </p:txBody>
      </p:sp>
      <p:sp>
        <p:nvSpPr>
          <p:cNvPr id="7" name="PlaceHolder 6"/>
          <p:cNvSpPr>
            <a:spLocks noGrp="1"/>
          </p:cNvSpPr>
          <p:nvPr>
            <p:ph type="dt" idx="6"/>
          </p:nvPr>
        </p:nvSpPr>
        <p:spPr/>
        <p:txBody>
          <a:bodyPr/>
          <a:p>
            <a:r>
              <a:rPr lang="en-GB"/>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702C75B5-D7FA-443E-91EF-64B752612F75}" type="slidenum">
              <a:t>&lt;#&gt;</a:t>
            </a:fld>
          </a:p>
        </p:txBody>
      </p:sp>
      <p:sp>
        <p:nvSpPr>
          <p:cNvPr id="9" name="PlaceHolder 8"/>
          <p:cNvSpPr>
            <a:spLocks noGrp="1"/>
          </p:cNvSpPr>
          <p:nvPr>
            <p:ph type="dt" idx="6"/>
          </p:nvPr>
        </p:nvSpPr>
        <p:spPr/>
        <p:txBody>
          <a:bodyPr/>
          <a:p>
            <a:r>
              <a:rPr lang="en-GB"/>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92158EDF-B0C7-40A9-8124-F93D43E8F87C}" type="slidenum">
              <a:t>&lt;#&gt;</a:t>
            </a:fld>
          </a:p>
        </p:txBody>
      </p:sp>
      <p:sp>
        <p:nvSpPr>
          <p:cNvPr id="11" name="PlaceHolder 10"/>
          <p:cNvSpPr>
            <a:spLocks noGrp="1"/>
          </p:cNvSpPr>
          <p:nvPr>
            <p:ph type="dt" idx="6"/>
          </p:nvPr>
        </p:nvSpPr>
        <p:spPr/>
        <p:txBody>
          <a:bodyPr/>
          <a:p>
            <a:r>
              <a:rPr lang="en-GB"/>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D361C98C-F8F5-48D7-BB68-D6765DD0204E}" type="slidenum">
              <a:t>&lt;#&gt;</a:t>
            </a:fld>
          </a:p>
        </p:txBody>
      </p:sp>
      <p:sp>
        <p:nvSpPr>
          <p:cNvPr id="6" name="PlaceHolder 5"/>
          <p:cNvSpPr>
            <a:spLocks noGrp="1"/>
          </p:cNvSpPr>
          <p:nvPr>
            <p:ph type="dt" idx="3"/>
          </p:nvPr>
        </p:nvSpPr>
        <p:spPr/>
        <p:txBody>
          <a:bodyPr/>
          <a:p>
            <a:r>
              <a:rPr lang="en-GB"/>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23D4CA15-4009-4D3A-82E4-AD60ABD015F4}" type="slidenum">
              <a:t>&lt;#&gt;</a:t>
            </a:fld>
          </a:p>
        </p:txBody>
      </p:sp>
      <p:sp>
        <p:nvSpPr>
          <p:cNvPr id="7" name="PlaceHolder 6"/>
          <p:cNvSpPr>
            <a:spLocks noGrp="1"/>
          </p:cNvSpPr>
          <p:nvPr>
            <p:ph type="dt" idx="3"/>
          </p:nvPr>
        </p:nvSpPr>
        <p:spPr/>
        <p:txBody>
          <a:bodyPr/>
          <a:p>
            <a:r>
              <a:rPr lang="en-GB"/>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F67DD4DF-6252-4E79-881E-17846EE8BCDC}" type="slidenum">
              <a:t>&lt;#&gt;</a:t>
            </a:fld>
          </a:p>
        </p:txBody>
      </p:sp>
      <p:sp>
        <p:nvSpPr>
          <p:cNvPr id="5" name="PlaceHolder 4"/>
          <p:cNvSpPr>
            <a:spLocks noGrp="1"/>
          </p:cNvSpPr>
          <p:nvPr>
            <p:ph type="dt" idx="3"/>
          </p:nvPr>
        </p:nvSpPr>
        <p:spPr/>
        <p:txBody>
          <a:bodyPr/>
          <a:p>
            <a:r>
              <a:rPr lang="en-GB"/>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en-GB"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AB9BE208-5CC9-412F-A151-03FC87DCCD06}" type="slidenum">
              <a:t>&lt;#&gt;</a:t>
            </a:fld>
          </a:p>
        </p:txBody>
      </p:sp>
      <p:sp>
        <p:nvSpPr>
          <p:cNvPr id="5" name="PlaceHolder 4"/>
          <p:cNvSpPr>
            <a:spLocks noGrp="1"/>
          </p:cNvSpPr>
          <p:nvPr>
            <p:ph type="dt" idx="3"/>
          </p:nvPr>
        </p:nvSpPr>
        <p:spPr/>
        <p:txBody>
          <a:bodyPr/>
          <a:p>
            <a:r>
              <a:rPr lang="en-GB"/>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84E41A51-3CAC-46A8-9D68-702D313FBB48}" type="slidenum">
              <a:t>&lt;#&gt;</a:t>
            </a:fld>
          </a:p>
        </p:txBody>
      </p:sp>
      <p:sp>
        <p:nvSpPr>
          <p:cNvPr id="8" name="PlaceHolder 7"/>
          <p:cNvSpPr>
            <a:spLocks noGrp="1"/>
          </p:cNvSpPr>
          <p:nvPr>
            <p:ph type="dt" idx="3"/>
          </p:nvPr>
        </p:nvSpPr>
        <p:spPr/>
        <p:txBody>
          <a:bodyPr/>
          <a:p>
            <a:r>
              <a:rPr lang="en-GB"/>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3B0033F7-C92C-47E8-8387-4F5A55B2481E}" type="slidenum">
              <a:t>&lt;#&gt;</a:t>
            </a:fld>
          </a:p>
        </p:txBody>
      </p:sp>
      <p:sp>
        <p:nvSpPr>
          <p:cNvPr id="8" name="PlaceHolder 7"/>
          <p:cNvSpPr>
            <a:spLocks noGrp="1"/>
          </p:cNvSpPr>
          <p:nvPr>
            <p:ph type="dt" idx="3"/>
          </p:nvPr>
        </p:nvSpPr>
        <p:spPr/>
        <p:txBody>
          <a:bodyPr/>
          <a:p>
            <a:r>
              <a:rPr lang="en-GB"/>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158E8AFC-D4E9-4321-8036-28CAD790293D}" type="slidenum">
              <a:t>&lt;#&gt;</a:t>
            </a:fld>
          </a:p>
        </p:txBody>
      </p:sp>
      <p:sp>
        <p:nvSpPr>
          <p:cNvPr id="8" name="PlaceHolder 7"/>
          <p:cNvSpPr>
            <a:spLocks noGrp="1"/>
          </p:cNvSpPr>
          <p:nvPr>
            <p:ph type="dt" idx="3"/>
          </p:nvPr>
        </p:nvSpPr>
        <p:spPr/>
        <p:txBody>
          <a:bodyPr/>
          <a:p>
            <a:r>
              <a:rPr lang="en-GB"/>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838080" y="365040"/>
            <a:ext cx="10514880" cy="1324800"/>
          </a:xfrm>
          <a:prstGeom prst="rect">
            <a:avLst/>
          </a:prstGeom>
          <a:noFill/>
          <a:ln w="0">
            <a:noFill/>
          </a:ln>
        </p:spPr>
        <p:txBody>
          <a:bodyPr lIns="0" rIns="0" tIns="0" bIns="0" anchor="ctr">
            <a:noAutofit/>
          </a:bodyPr>
          <a:p>
            <a:r>
              <a:rPr b="0" lang="en-US" sz="4400" spc="-1" strike="noStrike">
                <a:solidFill>
                  <a:srgbClr val="000000"/>
                </a:solidFill>
                <a:latin typeface="Arial"/>
              </a:rPr>
              <a:t>Click to edit the title text format</a:t>
            </a:r>
            <a:endParaRPr b="0" lang="en-US" sz="4400" spc="-1" strike="noStrike">
              <a:solidFill>
                <a:srgbClr val="000000"/>
              </a:solidFill>
              <a:latin typeface="Arial"/>
            </a:endParaRPr>
          </a:p>
        </p:txBody>
      </p:sp>
      <p:sp>
        <p:nvSpPr>
          <p:cNvPr id="1" name="PlaceHolder 2"/>
          <p:cNvSpPr>
            <a:spLocks noGrp="1"/>
          </p:cNvSpPr>
          <p:nvPr>
            <p:ph type="ftr" idx="1"/>
          </p:nvPr>
        </p:nvSpPr>
        <p:spPr>
          <a:xfrm>
            <a:off x="4038480" y="6356520"/>
            <a:ext cx="4114080" cy="364320"/>
          </a:xfrm>
          <a:prstGeom prst="rect">
            <a:avLst/>
          </a:prstGeom>
          <a:noFill/>
          <a:ln w="0">
            <a:noFill/>
          </a:ln>
        </p:spPr>
        <p:txBody>
          <a:bodyPr lIns="90000" rIns="90000" tIns="45000" bIns="45000" anchor="ctr">
            <a:noAutofit/>
          </a:bodyPr>
          <a:lstStyle>
            <a:lvl1pPr algn="ctr">
              <a:lnSpc>
                <a:spcPct val="100000"/>
              </a:lnSpc>
              <a:buNone/>
              <a:defRPr b="0" lang="en-GB" sz="1400" spc="-1" strike="noStrike">
                <a:solidFill>
                  <a:srgbClr val="000000"/>
                </a:solidFill>
                <a:latin typeface="Times New Roman"/>
                <a:ea typeface="DejaVu Sans"/>
              </a:defRPr>
            </a:lvl1pPr>
          </a:lstStyle>
          <a:p>
            <a:pPr algn="ctr">
              <a:lnSpc>
                <a:spcPct val="100000"/>
              </a:lnSpc>
              <a:buNone/>
            </a:pPr>
            <a:r>
              <a:rPr b="0" lang="en-GB" sz="1400" spc="-1" strike="noStrike">
                <a:solidFill>
                  <a:srgbClr val="000000"/>
                </a:solidFill>
                <a:latin typeface="Times New Roman"/>
                <a:ea typeface="DejaVu Sans"/>
              </a:rPr>
              <a:t>&lt;footer&gt;</a:t>
            </a:r>
            <a:endParaRPr b="0" lang="en-GB" sz="1400" spc="-1" strike="noStrike">
              <a:latin typeface="Times New Roman"/>
            </a:endParaRP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0000" rIns="90000" tIns="45000" bIns="45000" anchor="ctr">
            <a:noAutofit/>
          </a:bodyPr>
          <a:lstStyle>
            <a:lvl1pPr algn="r">
              <a:lnSpc>
                <a:spcPct val="100000"/>
              </a:lnSpc>
              <a:buNone/>
              <a:defRPr b="0" lang="en-US" sz="1200" spc="-1" strike="noStrike">
                <a:solidFill>
                  <a:srgbClr val="8b8b8b"/>
                </a:solidFill>
                <a:latin typeface="Calibri"/>
                <a:ea typeface="DejaVu Sans"/>
              </a:defRPr>
            </a:lvl1pPr>
          </a:lstStyle>
          <a:p>
            <a:pPr algn="r">
              <a:lnSpc>
                <a:spcPct val="100000"/>
              </a:lnSpc>
              <a:buNone/>
            </a:pPr>
            <a:fld id="{8620C467-E942-4DD7-AC67-059A774813EE}" type="slidenum">
              <a:rPr b="0" lang="en-US" sz="1200" spc="-1" strike="noStrike">
                <a:solidFill>
                  <a:srgbClr val="8b8b8b"/>
                </a:solidFill>
                <a:latin typeface="Calibri"/>
                <a:ea typeface="DejaVu Sans"/>
              </a:rPr>
              <a:t>&lt;number&gt;</a:t>
            </a:fld>
            <a:endParaRPr b="0" lang="en-GB" sz="1200" spc="-1" strike="noStrike">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0000" rIns="90000" tIns="45000" bIns="45000" anchor="ctr">
            <a:noAutofit/>
          </a:bodyPr>
          <a:lstStyle>
            <a:lvl1pPr>
              <a:defRPr b="0" lang="en-GB" sz="1400" spc="-1" strike="noStrike">
                <a:latin typeface="Times New Roman"/>
              </a:defRPr>
            </a:lvl1pPr>
          </a:lstStyle>
          <a:p>
            <a:r>
              <a:rPr b="0" lang="en-GB" sz="1400" spc="-1" strike="noStrike">
                <a:latin typeface="Times New Roman"/>
              </a:rPr>
              <a:t>&lt;date/time&gt;</a:t>
            </a:r>
            <a:endParaRPr b="0" lang="en-GB" sz="1400" spc="-1" strike="noStrike">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14080" cy="364320"/>
          </a:xfrm>
          <a:prstGeom prst="rect">
            <a:avLst/>
          </a:prstGeom>
          <a:noFill/>
          <a:ln w="0">
            <a:noFill/>
          </a:ln>
        </p:spPr>
        <p:txBody>
          <a:bodyPr lIns="90000" rIns="90000" tIns="45000" bIns="45000" anchor="ctr">
            <a:noAutofit/>
          </a:bodyPr>
          <a:lstStyle>
            <a:lvl1pPr algn="ctr">
              <a:lnSpc>
                <a:spcPct val="100000"/>
              </a:lnSpc>
              <a:buNone/>
              <a:defRPr b="0" lang="en-GB" sz="1400" spc="-1" strike="noStrike">
                <a:solidFill>
                  <a:srgbClr val="000000"/>
                </a:solidFill>
                <a:latin typeface="Times New Roman"/>
                <a:ea typeface="DejaVu Sans"/>
              </a:defRPr>
            </a:lvl1pPr>
          </a:lstStyle>
          <a:p>
            <a:pPr algn="ctr">
              <a:lnSpc>
                <a:spcPct val="100000"/>
              </a:lnSpc>
              <a:buNone/>
            </a:pPr>
            <a:r>
              <a:rPr b="0" lang="en-GB" sz="1400" spc="-1" strike="noStrike">
                <a:solidFill>
                  <a:srgbClr val="000000"/>
                </a:solidFill>
                <a:latin typeface="Times New Roman"/>
                <a:ea typeface="DejaVu Sans"/>
              </a:rPr>
              <a:t>&lt;footer&gt;</a:t>
            </a:r>
            <a:endParaRPr b="0" lang="en-GB" sz="1400" spc="-1" strike="noStrike">
              <a:latin typeface="Times New Roman"/>
            </a:endParaRPr>
          </a:p>
        </p:txBody>
      </p:sp>
      <p:sp>
        <p:nvSpPr>
          <p:cNvPr id="42" name="PlaceHolder 2"/>
          <p:cNvSpPr>
            <a:spLocks noGrp="1"/>
          </p:cNvSpPr>
          <p:nvPr>
            <p:ph type="sldNum" idx="5"/>
          </p:nvPr>
        </p:nvSpPr>
        <p:spPr>
          <a:xfrm>
            <a:off x="8610480" y="6356520"/>
            <a:ext cx="2742480" cy="364320"/>
          </a:xfrm>
          <a:prstGeom prst="rect">
            <a:avLst/>
          </a:prstGeom>
          <a:noFill/>
          <a:ln w="0">
            <a:noFill/>
          </a:ln>
        </p:spPr>
        <p:txBody>
          <a:bodyPr lIns="90000" rIns="90000" tIns="45000" bIns="45000" anchor="ctr">
            <a:noAutofit/>
          </a:bodyPr>
          <a:lstStyle>
            <a:lvl1pPr algn="r">
              <a:lnSpc>
                <a:spcPct val="100000"/>
              </a:lnSpc>
              <a:buNone/>
              <a:defRPr b="0" lang="en-US" sz="1200" spc="-1" strike="noStrike">
                <a:solidFill>
                  <a:srgbClr val="8b8b8b"/>
                </a:solidFill>
                <a:latin typeface="Calibri"/>
                <a:ea typeface="DejaVu Sans"/>
              </a:defRPr>
            </a:lvl1pPr>
          </a:lstStyle>
          <a:p>
            <a:pPr algn="r">
              <a:lnSpc>
                <a:spcPct val="100000"/>
              </a:lnSpc>
              <a:buNone/>
            </a:pPr>
            <a:fld id="{14223F8E-DA8D-4321-B8A7-F9A4FA2E3D08}" type="slidenum">
              <a:rPr b="0" lang="en-US" sz="1200" spc="-1" strike="noStrike">
                <a:solidFill>
                  <a:srgbClr val="8b8b8b"/>
                </a:solidFill>
                <a:latin typeface="Calibri"/>
                <a:ea typeface="DejaVu Sans"/>
              </a:rPr>
              <a:t>&lt;number&gt;</a:t>
            </a:fld>
            <a:endParaRPr b="0" lang="en-GB" sz="1200" spc="-1" strike="noStrike">
              <a:latin typeface="Times New Roman"/>
            </a:endParaRPr>
          </a:p>
        </p:txBody>
      </p:sp>
      <p:sp>
        <p:nvSpPr>
          <p:cNvPr id="43" name="PlaceHolder 3"/>
          <p:cNvSpPr>
            <a:spLocks noGrp="1"/>
          </p:cNvSpPr>
          <p:nvPr>
            <p:ph type="dt" idx="6"/>
          </p:nvPr>
        </p:nvSpPr>
        <p:spPr>
          <a:xfrm>
            <a:off x="838080" y="6356520"/>
            <a:ext cx="2742480" cy="364320"/>
          </a:xfrm>
          <a:prstGeom prst="rect">
            <a:avLst/>
          </a:prstGeom>
          <a:noFill/>
          <a:ln w="0">
            <a:noFill/>
          </a:ln>
        </p:spPr>
        <p:txBody>
          <a:bodyPr lIns="90000" rIns="90000" tIns="45000" bIns="45000" anchor="ctr">
            <a:noAutofit/>
          </a:bodyPr>
          <a:lstStyle>
            <a:lvl1pPr>
              <a:defRPr b="0" lang="en-GB" sz="1400" spc="-1" strike="noStrike">
                <a:latin typeface="Times New Roman"/>
              </a:defRPr>
            </a:lvl1pPr>
          </a:lstStyle>
          <a:p>
            <a:r>
              <a:rPr b="0" lang="en-GB" sz="1400" spc="-1" strike="noStrike">
                <a:latin typeface="Times New Roman"/>
              </a:rPr>
              <a:t>&lt;date/time&gt;</a:t>
            </a:r>
            <a:endParaRPr b="0" lang="en-GB" sz="1400" spc="-1" strike="noStrike">
              <a:latin typeface="Times New Roman"/>
            </a:endParaRP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000000"/>
                </a:solidFill>
                <a:latin typeface="Arial"/>
              </a:rPr>
              <a:t>Click to edit the title text format</a:t>
            </a:r>
            <a:endParaRPr b="0" lang="en-US" sz="1800" spc="-1" strike="noStrike">
              <a:solidFill>
                <a:srgbClr val="000000"/>
              </a:solidFill>
              <a:latin typeface="Arial"/>
            </a:endParaRP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Arial"/>
              </a:rPr>
              <a:t>Click to edit the outline text format</a:t>
            </a:r>
            <a:endParaRPr b="0" lang="en-US" sz="2800" spc="-1" strike="noStrike">
              <a:solidFill>
                <a:srgbClr val="000000"/>
              </a:solidFill>
              <a:latin typeface="Arial"/>
            </a:endParaRPr>
          </a:p>
          <a:p>
            <a:pPr lvl="1" marL="864000" indent="-324000">
              <a:lnSpc>
                <a:spcPct val="90000"/>
              </a:lnSpc>
              <a:spcBef>
                <a:spcPts val="1134"/>
              </a:spcBef>
              <a:buClr>
                <a:srgbClr val="000000"/>
              </a:buClr>
              <a:buSzPct val="75000"/>
              <a:buFont typeface="Symbol" charset="2"/>
              <a:buChar char=""/>
            </a:pPr>
            <a:r>
              <a:rPr b="0" lang="en-US" sz="2000" spc="-1" strike="noStrike">
                <a:solidFill>
                  <a:srgbClr val="000000"/>
                </a:solidFill>
                <a:latin typeface="Arial"/>
              </a:rPr>
              <a:t>Second Outline Level</a:t>
            </a:r>
            <a:endParaRPr b="0" lang="en-US" sz="2000" spc="-1" strike="noStrike">
              <a:solidFill>
                <a:srgbClr val="000000"/>
              </a:solidFill>
              <a:latin typeface="Arial"/>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Arial"/>
              </a:rPr>
              <a:t>Third Outline Level</a:t>
            </a:r>
            <a:endParaRPr b="0" lang="en-US" sz="1800" spc="-1" strike="noStrike">
              <a:solidFill>
                <a:srgbClr val="000000"/>
              </a:solidFill>
              <a:latin typeface="Arial"/>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Arial"/>
              </a:rPr>
              <a:t>Fourth Outline Level</a:t>
            </a:r>
            <a:endParaRPr b="0" lang="en-US" sz="1800" spc="-1" strike="noStrike">
              <a:solidFill>
                <a:srgbClr val="000000"/>
              </a:solidFill>
              <a:latin typeface="Arial"/>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Arial"/>
              </a:rPr>
              <a:t>Fifth Outline Level</a:t>
            </a:r>
            <a:endParaRPr b="0" lang="en-US" sz="2000" spc="-1" strike="noStrike">
              <a:solidFill>
                <a:srgbClr val="000000"/>
              </a:solidFill>
              <a:latin typeface="Arial"/>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Arial"/>
              </a:rPr>
              <a:t>Sixth Outline Level</a:t>
            </a:r>
            <a:endParaRPr b="0" lang="en-US" sz="2000" spc="-1" strike="noStrike">
              <a:solidFill>
                <a:srgbClr val="000000"/>
              </a:solidFill>
              <a:latin typeface="Arial"/>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Arial"/>
              </a:rPr>
              <a:t>Seventh Outline Level</a:t>
            </a:r>
            <a:endParaRPr b="0" lang="en-US"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280" cy="2386800"/>
          </a:xfrm>
          <a:prstGeom prst="rect">
            <a:avLst/>
          </a:prstGeom>
          <a:noFill/>
          <a:ln w="0">
            <a:noFill/>
          </a:ln>
        </p:spPr>
        <p:txBody>
          <a:bodyPr lIns="0" rIns="0" tIns="0" bIns="0" anchor="b">
            <a:noAutofit/>
          </a:bodyPr>
          <a:p>
            <a:pPr algn="ctr">
              <a:lnSpc>
                <a:spcPct val="90000"/>
              </a:lnSpc>
              <a:buNone/>
            </a:pPr>
            <a:r>
              <a:rPr b="0" lang="en-US" sz="6000" spc="-1" strike="noStrike">
                <a:solidFill>
                  <a:srgbClr val="000000"/>
                </a:solidFill>
                <a:latin typeface="Calibri Light"/>
                <a:ea typeface="DejaVu Sans"/>
              </a:rPr>
              <a:t>Team 5C Project</a:t>
            </a:r>
            <a:endParaRPr b="0" lang="en-US" sz="6000" spc="-1" strike="noStrike">
              <a:solidFill>
                <a:srgbClr val="000000"/>
              </a:solidFill>
              <a:latin typeface="Arial"/>
            </a:endParaRPr>
          </a:p>
        </p:txBody>
      </p:sp>
      <p:sp>
        <p:nvSpPr>
          <p:cNvPr id="83" name="PlaceHolder 2"/>
          <p:cNvSpPr>
            <a:spLocks noGrp="1"/>
          </p:cNvSpPr>
          <p:nvPr>
            <p:ph type="subTitle"/>
          </p:nvPr>
        </p:nvSpPr>
        <p:spPr>
          <a:xfrm>
            <a:off x="1523880" y="3602160"/>
            <a:ext cx="9143280" cy="1654920"/>
          </a:xfrm>
          <a:prstGeom prst="rect">
            <a:avLst/>
          </a:prstGeom>
          <a:noFill/>
          <a:ln w="0">
            <a:noFill/>
          </a:ln>
        </p:spPr>
        <p:txBody>
          <a:bodyPr lIns="0" rIns="0" tIns="0" bIns="0" anchor="t">
            <a:noAutofit/>
          </a:bodyPr>
          <a:p>
            <a:pPr algn="ctr">
              <a:buNone/>
            </a:pPr>
            <a:endParaRPr b="0" lang="en-GB" sz="32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838080" y="365040"/>
            <a:ext cx="3286440" cy="322812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Wireframes - Explore</a:t>
            </a:r>
            <a:endParaRPr b="0" lang="en-US" sz="4400" spc="-1" strike="noStrike">
              <a:solidFill>
                <a:srgbClr val="000000"/>
              </a:solidFill>
              <a:latin typeface="Arial"/>
            </a:endParaRPr>
          </a:p>
        </p:txBody>
      </p:sp>
      <p:pic>
        <p:nvPicPr>
          <p:cNvPr id="132" name="Content Placeholder 4" descr=""/>
          <p:cNvPicPr/>
          <p:nvPr/>
        </p:nvPicPr>
        <p:blipFill>
          <a:blip r:embed="rId1"/>
          <a:stretch/>
        </p:blipFill>
        <p:spPr>
          <a:xfrm>
            <a:off x="4480920" y="0"/>
            <a:ext cx="7710480" cy="6857280"/>
          </a:xfrm>
          <a:prstGeom prst="rect">
            <a:avLst/>
          </a:prstGeom>
          <a:ln w="0">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0" y="19800"/>
            <a:ext cx="10514880" cy="132480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Wireframes – Write review</a:t>
            </a:r>
            <a:endParaRPr b="0" lang="en-US" sz="4400" spc="-1" strike="noStrike">
              <a:solidFill>
                <a:srgbClr val="000000"/>
              </a:solidFill>
              <a:latin typeface="Arial"/>
            </a:endParaRPr>
          </a:p>
        </p:txBody>
      </p:sp>
      <p:pic>
        <p:nvPicPr>
          <p:cNvPr id="134" name="Content Placeholder 8" descr=""/>
          <p:cNvPicPr/>
          <p:nvPr/>
        </p:nvPicPr>
        <p:blipFill>
          <a:blip r:embed="rId1"/>
          <a:srcRect l="0" t="0" r="0" b="51073"/>
          <a:stretch/>
        </p:blipFill>
        <p:spPr>
          <a:xfrm>
            <a:off x="322200" y="1005840"/>
            <a:ext cx="5199840" cy="5829480"/>
          </a:xfrm>
          <a:prstGeom prst="rect">
            <a:avLst/>
          </a:prstGeom>
          <a:ln w="0">
            <a:solidFill>
              <a:srgbClr val="000000"/>
            </a:solidFill>
          </a:ln>
        </p:spPr>
      </p:pic>
      <p:pic>
        <p:nvPicPr>
          <p:cNvPr id="135" name="Picture 10" descr=""/>
          <p:cNvPicPr/>
          <p:nvPr/>
        </p:nvPicPr>
        <p:blipFill>
          <a:blip r:embed="rId2"/>
          <a:srcRect l="0" t="49060" r="0" b="0"/>
          <a:stretch/>
        </p:blipFill>
        <p:spPr>
          <a:xfrm>
            <a:off x="6423120" y="1008720"/>
            <a:ext cx="4992120" cy="5826960"/>
          </a:xfrm>
          <a:prstGeom prst="rect">
            <a:avLst/>
          </a:prstGeom>
          <a:ln w="0">
            <a:solidFill>
              <a:srgbClr val="000000"/>
            </a:solidFill>
          </a:ln>
        </p:spPr>
      </p:pic>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6" name="PlaceHolder 1"/>
          <p:cNvSpPr>
            <a:spLocks noGrp="1"/>
          </p:cNvSpPr>
          <p:nvPr>
            <p:ph type="title"/>
          </p:nvPr>
        </p:nvSpPr>
        <p:spPr>
          <a:xfrm>
            <a:off x="838080" y="365040"/>
            <a:ext cx="3435480" cy="465264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Wireframes – User Profile</a:t>
            </a:r>
            <a:endParaRPr b="0" lang="en-US" sz="4400" spc="-1" strike="noStrike">
              <a:solidFill>
                <a:srgbClr val="000000"/>
              </a:solidFill>
              <a:latin typeface="Arial"/>
            </a:endParaRPr>
          </a:p>
        </p:txBody>
      </p:sp>
      <p:pic>
        <p:nvPicPr>
          <p:cNvPr id="137" name="Content Placeholder 4" descr=""/>
          <p:cNvPicPr/>
          <p:nvPr/>
        </p:nvPicPr>
        <p:blipFill>
          <a:blip r:embed="rId1"/>
          <a:stretch/>
        </p:blipFill>
        <p:spPr>
          <a:xfrm>
            <a:off x="4742280" y="0"/>
            <a:ext cx="7449120" cy="6859440"/>
          </a:xfrm>
          <a:prstGeom prst="rect">
            <a:avLst/>
          </a:prstGeom>
          <a:ln w="0">
            <a:noFill/>
          </a:ln>
        </p:spPr>
      </p:pic>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38" name="PlaceHolder 1"/>
          <p:cNvSpPr>
            <a:spLocks noGrp="1"/>
          </p:cNvSpPr>
          <p:nvPr>
            <p:ph type="title"/>
          </p:nvPr>
        </p:nvSpPr>
        <p:spPr>
          <a:xfrm>
            <a:off x="838080" y="365040"/>
            <a:ext cx="10514880" cy="132480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Walkthrough   Site Map</a:t>
            </a:r>
            <a:endParaRPr b="0" lang="en-US" sz="4400" spc="-1" strike="noStrike">
              <a:solidFill>
                <a:srgbClr val="000000"/>
              </a:solidFill>
              <a:latin typeface="Arial"/>
            </a:endParaRPr>
          </a:p>
        </p:txBody>
      </p:sp>
      <p:pic>
        <p:nvPicPr>
          <p:cNvPr id="139" name="Picture 2" descr=""/>
          <p:cNvPicPr/>
          <p:nvPr/>
        </p:nvPicPr>
        <p:blipFill>
          <a:blip r:embed="rId1"/>
          <a:stretch/>
        </p:blipFill>
        <p:spPr>
          <a:xfrm>
            <a:off x="1843200" y="1690200"/>
            <a:ext cx="8504280" cy="4236840"/>
          </a:xfrm>
          <a:prstGeom prst="rect">
            <a:avLst/>
          </a:prstGeom>
          <a:ln w="0">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0" name="Rectangle 151"/>
          <p:cNvSpPr/>
          <p:nvPr/>
        </p:nvSpPr>
        <p:spPr>
          <a:xfrm>
            <a:off x="0" y="-5760"/>
            <a:ext cx="12191760" cy="16941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p:style>
      </p:sp>
      <p:sp>
        <p:nvSpPr>
          <p:cNvPr id="141" name="PlaceHolder 1"/>
          <p:cNvSpPr>
            <a:spLocks noGrp="1"/>
          </p:cNvSpPr>
          <p:nvPr>
            <p:ph type="title"/>
          </p:nvPr>
        </p:nvSpPr>
        <p:spPr>
          <a:xfrm>
            <a:off x="1156680" y="637920"/>
            <a:ext cx="9888120" cy="899640"/>
          </a:xfrm>
          <a:prstGeom prst="rect">
            <a:avLst/>
          </a:prstGeom>
          <a:noFill/>
          <a:ln w="0">
            <a:noFill/>
          </a:ln>
        </p:spPr>
        <p:txBody>
          <a:bodyPr anchor="t">
            <a:normAutofit/>
          </a:bodyPr>
          <a:p>
            <a:pPr>
              <a:lnSpc>
                <a:spcPct val="90000"/>
              </a:lnSpc>
              <a:buNone/>
            </a:pPr>
            <a:r>
              <a:rPr b="0" lang="en-US" sz="4000" spc="-1" strike="noStrike">
                <a:solidFill>
                  <a:srgbClr val="ffffff"/>
                </a:solidFill>
                <a:latin typeface="Arial"/>
                <a:ea typeface="DejaVu Sans"/>
              </a:rPr>
              <a:t>Walkthrough   URLs</a:t>
            </a:r>
            <a:endParaRPr b="0" lang="en-US" sz="4000" spc="-1" strike="noStrike">
              <a:solidFill>
                <a:srgbClr val="000000"/>
              </a:solidFill>
              <a:latin typeface="Arial"/>
            </a:endParaRPr>
          </a:p>
        </p:txBody>
      </p:sp>
      <p:sp>
        <p:nvSpPr>
          <p:cNvPr id="142" name="Rectangle 153"/>
          <p:cNvSpPr/>
          <p:nvPr/>
        </p:nvSpPr>
        <p:spPr>
          <a:xfrm>
            <a:off x="0" y="1688760"/>
            <a:ext cx="12191760" cy="5168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p:style>
      </p:sp>
      <p:sp>
        <p:nvSpPr>
          <p:cNvPr id="143" name="Rectangle 155"/>
          <p:cNvSpPr/>
          <p:nvPr/>
        </p:nvSpPr>
        <p:spPr>
          <a:xfrm>
            <a:off x="1156680" y="2010600"/>
            <a:ext cx="456840" cy="453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sp>
      <p:sp>
        <p:nvSpPr>
          <p:cNvPr id="144" name="文本框 1"/>
          <p:cNvSpPr/>
          <p:nvPr/>
        </p:nvSpPr>
        <p:spPr>
          <a:xfrm>
            <a:off x="1155600" y="2217240"/>
            <a:ext cx="10632600" cy="4458600"/>
          </a:xfrm>
          <a:prstGeom prst="rect">
            <a:avLst/>
          </a:prstGeom>
          <a:noFill/>
          <a:ln w="0">
            <a:noFill/>
          </a:ln>
        </p:spPr>
        <p:style>
          <a:lnRef idx="0"/>
          <a:fillRef idx="0"/>
          <a:effectRef idx="0"/>
          <a:fontRef idx="minor"/>
        </p:style>
        <p:txBody>
          <a:bodyPr anchor="t">
            <a:normAutofit fontScale="94000"/>
          </a:bodyPr>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/Home - This would be the homepage URL.</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/Forum - This would lead to the forum section.</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/Explore - This would be the URL to explore new content.</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/Explore/ArtistProfile - Accessing an artist's profile through the explore page.</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/Explore/ArtistProfile/Reviews - Accessing reviews on an artist's profile.</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/Explore/Album - If there's an album section under explore, we would access it like this.</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/PostReview - This could be the URL to post a new review.</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/Login - The URL for the login page.</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/Login/UserProfile - Once logged in, the user could view their profile here.</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/SignUp - The URL for the sign-up page.</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/Leaderboard - The URL for the leaderboard section.</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/UserProfiles - If there's a section to view different user profiles, it might be structured like this.</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/UserProfiles/[Username] - To view a specific user's profile (where [Username] is a placeholder for the actual username).</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/Albums - A URL to list all albums, if such a page exists.</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/Albums/[AlbumName] - To view a specific album (where [AlbumName] is a placeholder for the actual album name).</a:t>
            </a:r>
            <a:endParaRPr b="0" lang="en-GB" sz="1600" spc="-1" strike="noStrike">
              <a:latin typeface="Arial"/>
            </a:endParaRPr>
          </a:p>
          <a:p>
            <a:pPr indent="-228600">
              <a:lnSpc>
                <a:spcPct val="90000"/>
              </a:lnSpc>
              <a:spcAft>
                <a:spcPts val="601"/>
              </a:spcAft>
              <a:buClr>
                <a:srgbClr val="000000"/>
              </a:buClr>
              <a:buFont typeface="Arial"/>
              <a:buChar char="•"/>
            </a:pPr>
            <a:r>
              <a:rPr b="0" lang="en-US" sz="1600" spc="-1" strike="noStrike">
                <a:solidFill>
                  <a:srgbClr val="000000"/>
                </a:solidFill>
                <a:latin typeface="Arial"/>
                <a:ea typeface="DejaVu Sans"/>
              </a:rPr>
              <a:t>/Albums/[AlbumName]/Reviews - To view reviews for a specific album.</a:t>
            </a:r>
            <a:endParaRPr b="0" lang="en-GB" sz="1600" spc="-1" strike="noStrike">
              <a:latin typeface="Arial"/>
            </a:endParaRPr>
          </a:p>
          <a:p>
            <a:pPr>
              <a:lnSpc>
                <a:spcPct val="90000"/>
              </a:lnSpc>
              <a:spcAft>
                <a:spcPts val="601"/>
              </a:spcAft>
              <a:buNone/>
            </a:pPr>
            <a:endParaRPr b="0" lang="en-GB" sz="11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4880" cy="132480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Overview</a:t>
            </a:r>
            <a:endParaRPr b="0" lang="en-US" sz="4400" spc="-1" strike="noStrike">
              <a:solidFill>
                <a:srgbClr val="000000"/>
              </a:solidFill>
              <a:latin typeface="Arial"/>
            </a:endParaRPr>
          </a:p>
        </p:txBody>
      </p:sp>
      <p:sp>
        <p:nvSpPr>
          <p:cNvPr id="85" name="PlaceHolder 2"/>
          <p:cNvSpPr>
            <a:spLocks noGrp="1"/>
          </p:cNvSpPr>
          <p:nvPr>
            <p:ph/>
          </p:nvPr>
        </p:nvSpPr>
        <p:spPr>
          <a:xfrm>
            <a:off x="838080" y="1825560"/>
            <a:ext cx="10514880" cy="4350600"/>
          </a:xfrm>
          <a:prstGeom prst="rect">
            <a:avLst/>
          </a:prstGeom>
          <a:noFill/>
          <a:ln w="0">
            <a:noFill/>
          </a:ln>
        </p:spPr>
        <p:txBody>
          <a:bodyPr lIns="90000" rIns="90000" tIns="45000" bIns="45000" anchor="t">
            <a:normAutofit/>
          </a:bodyPr>
          <a:p>
            <a:pPr marL="228600" indent="-228600">
              <a:lnSpc>
                <a:spcPct val="90000"/>
              </a:lnSpc>
              <a:spcBef>
                <a:spcPts val="1001"/>
              </a:spcBef>
              <a:buClr>
                <a:srgbClr val="000000"/>
              </a:buClr>
              <a:buFont typeface="Arial"/>
              <a:buChar char="•"/>
            </a:pPr>
            <a:r>
              <a:rPr b="0" lang="en-GB" sz="2800" spc="-1" strike="noStrike">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b="0" lang="en-US" sz="2800" spc="-1" strike="noStrike">
              <a:solidFill>
                <a:srgbClr val="000000"/>
              </a:solidFill>
              <a:latin typeface="Arial"/>
            </a:endParaRPr>
          </a:p>
          <a:p>
            <a:pPr marL="228600" indent="-228600">
              <a:lnSpc>
                <a:spcPct val="90000"/>
              </a:lnSpc>
              <a:spcBef>
                <a:spcPts val="1001"/>
              </a:spcBef>
              <a:buNone/>
              <a:tabLst>
                <a:tab algn="l" pos="0"/>
              </a:tabLst>
            </a:pPr>
            <a:endParaRPr b="0" lang="en-US" sz="4000" spc="-1" strike="noStrike">
              <a:solidFill>
                <a:srgbClr val="000000"/>
              </a:solidFill>
              <a:latin typeface="Arial"/>
            </a:endParaRPr>
          </a:p>
        </p:txBody>
      </p:sp>
      <p:pic>
        <p:nvPicPr>
          <p:cNvPr id="86" name="Picture 2" descr="600+ Free Vinyl Record &amp; Vinyl Images - Pixabay"/>
          <p:cNvPicPr/>
          <p:nvPr/>
        </p:nvPicPr>
        <p:blipFill>
          <a:blip r:embed="rId1"/>
          <a:stretch/>
        </p:blipFill>
        <p:spPr>
          <a:xfrm>
            <a:off x="8322480" y="3190320"/>
            <a:ext cx="4219920" cy="4041720"/>
          </a:xfrm>
          <a:prstGeom prst="rect">
            <a:avLst/>
          </a:prstGeom>
          <a:ln w="0">
            <a:noFill/>
          </a:ln>
        </p:spPr>
      </p:pic>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400" cy="132480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Personas (1) (Craig)</a:t>
            </a:r>
            <a:endParaRPr b="0" lang="en-US" sz="4400" spc="-1" strike="noStrike">
              <a:solidFill>
                <a:srgbClr val="000000"/>
              </a:solidFill>
              <a:latin typeface="Arial"/>
            </a:endParaRPr>
          </a:p>
        </p:txBody>
      </p:sp>
      <p:sp>
        <p:nvSpPr>
          <p:cNvPr id="88" name="TextBox 5"/>
          <p:cNvSpPr/>
          <p:nvPr/>
        </p:nvSpPr>
        <p:spPr>
          <a:xfrm>
            <a:off x="1783080" y="1849680"/>
            <a:ext cx="248076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ea typeface="DejaVu Sans"/>
              </a:rPr>
              <a:t>Name</a:t>
            </a:r>
            <a:r>
              <a:rPr b="0" lang="en-GB" sz="1800" spc="-1" strike="noStrike">
                <a:solidFill>
                  <a:srgbClr val="000000"/>
                </a:solidFill>
                <a:latin typeface="Calibri"/>
                <a:ea typeface="DejaVu Sans"/>
              </a:rPr>
              <a:t>: Bryan Smith</a:t>
            </a:r>
            <a:endParaRPr b="0" lang="en-GB" sz="1800" spc="-1" strike="noStrike">
              <a:latin typeface="Arial"/>
            </a:endParaRPr>
          </a:p>
        </p:txBody>
      </p:sp>
      <p:sp>
        <p:nvSpPr>
          <p:cNvPr id="89" name="TextBox 6"/>
          <p:cNvSpPr/>
          <p:nvPr/>
        </p:nvSpPr>
        <p:spPr>
          <a:xfrm>
            <a:off x="1783080" y="2213640"/>
            <a:ext cx="298080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ea typeface="DejaVu Sans"/>
              </a:rPr>
              <a:t>Occupation</a:t>
            </a:r>
            <a:r>
              <a:rPr b="0" lang="en-GB" sz="1800" spc="-1" strike="noStrike">
                <a:solidFill>
                  <a:srgbClr val="000000"/>
                </a:solidFill>
                <a:latin typeface="Calibri"/>
                <a:ea typeface="DejaVu Sans"/>
              </a:rPr>
              <a:t>: Electrician</a:t>
            </a:r>
            <a:endParaRPr b="0" lang="en-GB" sz="1800" spc="-1" strike="noStrike">
              <a:latin typeface="Arial"/>
            </a:endParaRPr>
          </a:p>
        </p:txBody>
      </p:sp>
      <p:pic>
        <p:nvPicPr>
          <p:cNvPr id="90" name="Picture 10" descr="Man at a park"/>
          <p:cNvPicPr/>
          <p:nvPr/>
        </p:nvPicPr>
        <p:blipFill>
          <a:blip r:embed="rId1"/>
          <a:srcRect l="33749" t="0" r="30150" b="23432"/>
          <a:stretch/>
        </p:blipFill>
        <p:spPr>
          <a:xfrm>
            <a:off x="175680" y="1114560"/>
            <a:ext cx="1576080" cy="2268000"/>
          </a:xfrm>
          <a:prstGeom prst="rect">
            <a:avLst/>
          </a:prstGeom>
          <a:ln w="0">
            <a:noFill/>
          </a:ln>
        </p:spPr>
      </p:pic>
      <p:sp>
        <p:nvSpPr>
          <p:cNvPr id="91" name="TextBox 11"/>
          <p:cNvSpPr/>
          <p:nvPr/>
        </p:nvSpPr>
        <p:spPr>
          <a:xfrm>
            <a:off x="1782000" y="2573640"/>
            <a:ext cx="113508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ea typeface="DejaVu Sans"/>
              </a:rPr>
              <a:t>Age: </a:t>
            </a:r>
            <a:r>
              <a:rPr b="0" lang="en-GB" sz="1800" spc="-1" strike="noStrike">
                <a:solidFill>
                  <a:srgbClr val="000000"/>
                </a:solidFill>
                <a:latin typeface="Calibri"/>
                <a:ea typeface="DejaVu Sans"/>
              </a:rPr>
              <a:t>26</a:t>
            </a:r>
            <a:endParaRPr b="0" lang="en-GB" sz="1800" spc="-1" strike="noStrike">
              <a:latin typeface="Arial"/>
            </a:endParaRPr>
          </a:p>
        </p:txBody>
      </p:sp>
      <p:sp>
        <p:nvSpPr>
          <p:cNvPr id="92" name="Rectangle 13"/>
          <p:cNvSpPr/>
          <p:nvPr/>
        </p:nvSpPr>
        <p:spPr>
          <a:xfrm>
            <a:off x="4501080" y="1367640"/>
            <a:ext cx="5538960" cy="206064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sp>
      <p:sp>
        <p:nvSpPr>
          <p:cNvPr id="93" name="TextBox 14"/>
          <p:cNvSpPr/>
          <p:nvPr/>
        </p:nvSpPr>
        <p:spPr>
          <a:xfrm>
            <a:off x="4501080" y="1352160"/>
            <a:ext cx="5414760" cy="25585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ea typeface="DejaVu Sans"/>
              </a:rPr>
              <a:t>General Description</a:t>
            </a:r>
            <a:r>
              <a:rPr b="0" lang="en-GB" sz="1800" spc="-1" strike="noStrike">
                <a:solidFill>
                  <a:srgbClr val="000000"/>
                </a:solidFill>
                <a:latin typeface="Calibri"/>
                <a:ea typeface="DejaVu Sans"/>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b="0" lang="en-GB" sz="1800" spc="-1" strike="noStrike">
              <a:latin typeface="Arial"/>
            </a:endParaRPr>
          </a:p>
        </p:txBody>
      </p:sp>
      <p:sp>
        <p:nvSpPr>
          <p:cNvPr id="94" name="TextBox 15"/>
          <p:cNvSpPr/>
          <p:nvPr/>
        </p:nvSpPr>
        <p:spPr>
          <a:xfrm>
            <a:off x="6102720" y="3835800"/>
            <a:ext cx="3937320" cy="338148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ea typeface="DejaVu Sans"/>
              </a:rPr>
              <a:t>Critical Needs: </a:t>
            </a:r>
            <a:r>
              <a:rPr b="0" lang="en-GB" sz="1800" spc="-1" strike="noStrike">
                <a:solidFill>
                  <a:srgbClr val="000000"/>
                </a:solidFill>
                <a:latin typeface="Calibri"/>
                <a:ea typeface="DejaVu Sans"/>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b="0" lang="en-GB" sz="1800" spc="-1" strike="noStrike">
              <a:latin typeface="Arial"/>
            </a:endParaRPr>
          </a:p>
        </p:txBody>
      </p:sp>
      <p:sp>
        <p:nvSpPr>
          <p:cNvPr id="95" name="Rectangle 16"/>
          <p:cNvSpPr/>
          <p:nvPr/>
        </p:nvSpPr>
        <p:spPr>
          <a:xfrm>
            <a:off x="6102720" y="3737160"/>
            <a:ext cx="3937320" cy="2723040"/>
          </a:xfrm>
          <a:prstGeom prst="rect">
            <a:avLst/>
          </a:prstGeom>
          <a:noFill/>
          <a:ln w="19050">
            <a:solidFill>
              <a:srgbClr val="000000"/>
            </a:solidFill>
            <a:round/>
          </a:ln>
        </p:spPr>
        <p:style>
          <a:lnRef idx="0"/>
          <a:fillRef idx="0"/>
          <a:effectRef idx="0"/>
          <a:fontRef idx="minor"/>
        </p:style>
      </p:sp>
      <p:sp>
        <p:nvSpPr>
          <p:cNvPr id="96" name="TextBox 17"/>
          <p:cNvSpPr/>
          <p:nvPr/>
        </p:nvSpPr>
        <p:spPr>
          <a:xfrm>
            <a:off x="237960" y="3866760"/>
            <a:ext cx="5414760" cy="283284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ea typeface="DejaVu Sans"/>
              </a:rPr>
              <a:t>Goals</a:t>
            </a:r>
            <a:r>
              <a:rPr b="0" lang="en-GB" sz="1800" spc="-1" strike="noStrike">
                <a:solidFill>
                  <a:srgbClr val="000000"/>
                </a:solidFill>
                <a:latin typeface="Calibri"/>
                <a:ea typeface="DejaVu Sans"/>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b="0" lang="en-GB" sz="1800" spc="-1" strike="noStrike">
              <a:latin typeface="Arial"/>
            </a:endParaRPr>
          </a:p>
        </p:txBody>
      </p:sp>
      <p:sp>
        <p:nvSpPr>
          <p:cNvPr id="97" name="Rectangle 18"/>
          <p:cNvSpPr/>
          <p:nvPr/>
        </p:nvSpPr>
        <p:spPr>
          <a:xfrm>
            <a:off x="175680" y="3737160"/>
            <a:ext cx="5538960" cy="272304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400" cy="132480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Personas (2)</a:t>
            </a:r>
            <a:endParaRPr b="0" lang="en-US" sz="4400" spc="-1" strike="noStrike">
              <a:solidFill>
                <a:srgbClr val="000000"/>
              </a:solidFill>
              <a:latin typeface="Arial"/>
            </a:endParaRPr>
          </a:p>
        </p:txBody>
      </p:sp>
      <p:sp>
        <p:nvSpPr>
          <p:cNvPr id="99" name="TextBox 5"/>
          <p:cNvSpPr/>
          <p:nvPr/>
        </p:nvSpPr>
        <p:spPr>
          <a:xfrm>
            <a:off x="1859400" y="1913400"/>
            <a:ext cx="243216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ea typeface="DejaVu Sans"/>
              </a:rPr>
              <a:t>Name</a:t>
            </a:r>
            <a:r>
              <a:rPr b="0" lang="en-GB" sz="1800" spc="-1" strike="noStrike">
                <a:solidFill>
                  <a:srgbClr val="000000"/>
                </a:solidFill>
                <a:latin typeface="Calibri"/>
                <a:ea typeface="DejaVu Sans"/>
              </a:rPr>
              <a:t>: Stacey Kent</a:t>
            </a:r>
            <a:endParaRPr b="0" lang="en-GB" sz="1800" spc="-1" strike="noStrike">
              <a:latin typeface="Arial"/>
            </a:endParaRPr>
          </a:p>
        </p:txBody>
      </p:sp>
      <p:sp>
        <p:nvSpPr>
          <p:cNvPr id="100" name="TextBox 6"/>
          <p:cNvSpPr/>
          <p:nvPr/>
        </p:nvSpPr>
        <p:spPr>
          <a:xfrm>
            <a:off x="1852560" y="2213280"/>
            <a:ext cx="339228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ea typeface="DejaVu Sans"/>
              </a:rPr>
              <a:t>Occupation</a:t>
            </a:r>
            <a:r>
              <a:rPr b="0" lang="en-GB" sz="1800" spc="-1" strike="noStrike">
                <a:solidFill>
                  <a:srgbClr val="000000"/>
                </a:solidFill>
                <a:latin typeface="Calibri"/>
                <a:ea typeface="DejaVu Sans"/>
              </a:rPr>
              <a:t>: Music Teacher</a:t>
            </a:r>
            <a:endParaRPr b="0" lang="en-GB" sz="1800" spc="-1" strike="noStrike">
              <a:latin typeface="Arial"/>
            </a:endParaRPr>
          </a:p>
        </p:txBody>
      </p:sp>
      <p:sp>
        <p:nvSpPr>
          <p:cNvPr id="101" name="TextBox 11"/>
          <p:cNvSpPr/>
          <p:nvPr/>
        </p:nvSpPr>
        <p:spPr>
          <a:xfrm>
            <a:off x="1859400" y="2517120"/>
            <a:ext cx="113508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ea typeface="DejaVu Sans"/>
              </a:rPr>
              <a:t>Age: </a:t>
            </a:r>
            <a:r>
              <a:rPr b="0" lang="en-GB" sz="1800" spc="-1" strike="noStrike">
                <a:solidFill>
                  <a:srgbClr val="000000"/>
                </a:solidFill>
                <a:latin typeface="Calibri"/>
                <a:ea typeface="DejaVu Sans"/>
              </a:rPr>
              <a:t>32</a:t>
            </a:r>
            <a:endParaRPr b="0" lang="en-GB" sz="1800" spc="-1" strike="noStrike">
              <a:latin typeface="Arial"/>
            </a:endParaRPr>
          </a:p>
        </p:txBody>
      </p:sp>
      <p:sp>
        <p:nvSpPr>
          <p:cNvPr id="102" name="Rectangle 13"/>
          <p:cNvSpPr/>
          <p:nvPr/>
        </p:nvSpPr>
        <p:spPr>
          <a:xfrm>
            <a:off x="4501080" y="1367640"/>
            <a:ext cx="5538960" cy="206064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sp>
      <p:sp>
        <p:nvSpPr>
          <p:cNvPr id="103" name="TextBox 14"/>
          <p:cNvSpPr/>
          <p:nvPr/>
        </p:nvSpPr>
        <p:spPr>
          <a:xfrm>
            <a:off x="4501080" y="1352160"/>
            <a:ext cx="5414760" cy="200988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ea typeface="DejaVu Sans"/>
              </a:rPr>
              <a:t>General Description</a:t>
            </a:r>
            <a:r>
              <a:rPr b="0" lang="en-GB" sz="1800" spc="-1" strike="noStrike">
                <a:solidFill>
                  <a:srgbClr val="000000"/>
                </a:solidFill>
                <a:latin typeface="Calibri"/>
                <a:ea typeface="DejaVu Sans"/>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b="0" lang="en-GB" sz="1800" spc="-1" strike="noStrike">
              <a:latin typeface="Arial"/>
            </a:endParaRPr>
          </a:p>
        </p:txBody>
      </p:sp>
      <p:sp>
        <p:nvSpPr>
          <p:cNvPr id="104" name="TextBox 17"/>
          <p:cNvSpPr/>
          <p:nvPr/>
        </p:nvSpPr>
        <p:spPr>
          <a:xfrm>
            <a:off x="69840" y="3858120"/>
            <a:ext cx="5414760" cy="22842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ea typeface="DejaVu Sans"/>
              </a:rPr>
              <a:t>Goals</a:t>
            </a:r>
            <a:r>
              <a:rPr b="0" lang="en-GB" sz="1800" spc="-1" strike="noStrike">
                <a:solidFill>
                  <a:srgbClr val="000000"/>
                </a:solidFill>
                <a:latin typeface="Calibri"/>
                <a:ea typeface="DejaVu Sans"/>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b="0" lang="en-GB" sz="1800" spc="-1" strike="noStrike">
              <a:latin typeface="Arial"/>
            </a:endParaRPr>
          </a:p>
        </p:txBody>
      </p:sp>
      <p:sp>
        <p:nvSpPr>
          <p:cNvPr id="105" name="Rectangle 18"/>
          <p:cNvSpPr/>
          <p:nvPr/>
        </p:nvSpPr>
        <p:spPr>
          <a:xfrm>
            <a:off x="69840" y="3658680"/>
            <a:ext cx="5538960" cy="272304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sp>
      <p:pic>
        <p:nvPicPr>
          <p:cNvPr id="106" name="Picture 3" descr="Woman with curly hair"/>
          <p:cNvPicPr/>
          <p:nvPr/>
        </p:nvPicPr>
        <p:blipFill>
          <a:blip r:embed="rId1"/>
          <a:srcRect l="24821" t="8942" r="13477" b="0"/>
          <a:stretch/>
        </p:blipFill>
        <p:spPr>
          <a:xfrm>
            <a:off x="132840" y="1393200"/>
            <a:ext cx="1719360" cy="1693080"/>
          </a:xfrm>
          <a:prstGeom prst="rect">
            <a:avLst/>
          </a:prstGeom>
          <a:ln w="0">
            <a:noFill/>
          </a:ln>
        </p:spPr>
      </p:pic>
      <p:sp>
        <p:nvSpPr>
          <p:cNvPr id="107" name="TextBox 4"/>
          <p:cNvSpPr/>
          <p:nvPr/>
        </p:nvSpPr>
        <p:spPr>
          <a:xfrm>
            <a:off x="6102720" y="3827880"/>
            <a:ext cx="3937320" cy="31071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ea typeface="DejaVu Sans"/>
              </a:rPr>
              <a:t>Critical Needs: </a:t>
            </a:r>
            <a:r>
              <a:rPr b="0" lang="en-GB" sz="1800" spc="-1" strike="noStrike">
                <a:solidFill>
                  <a:srgbClr val="000000"/>
                </a:solidFill>
                <a:latin typeface="Calibri"/>
                <a:ea typeface="DejaVu Sans"/>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b="0" lang="en-GB" sz="1800" spc="-1" strike="noStrike">
              <a:latin typeface="Arial"/>
            </a:endParaRPr>
          </a:p>
        </p:txBody>
      </p:sp>
      <p:sp>
        <p:nvSpPr>
          <p:cNvPr id="108" name="Rectangle 7"/>
          <p:cNvSpPr/>
          <p:nvPr/>
        </p:nvSpPr>
        <p:spPr>
          <a:xfrm>
            <a:off x="6102720" y="3658680"/>
            <a:ext cx="3937320" cy="2723040"/>
          </a:xfrm>
          <a:prstGeom prst="rect">
            <a:avLst/>
          </a:prstGeom>
          <a:noFill/>
          <a:ln w="19050">
            <a:solidFill>
              <a:srgbClr val="000000"/>
            </a:solidFill>
            <a:round/>
          </a:ln>
        </p:spPr>
        <p:style>
          <a:lnRef idx="0"/>
          <a:fillRef idx="0"/>
          <a:effectRef idx="0"/>
          <a:fontRef idx="minor"/>
        </p:style>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400" cy="132480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Personas (3)</a:t>
            </a:r>
            <a:endParaRPr b="0" lang="en-US" sz="4400" spc="-1" strike="noStrike">
              <a:solidFill>
                <a:srgbClr val="000000"/>
              </a:solidFill>
              <a:latin typeface="Arial"/>
            </a:endParaRPr>
          </a:p>
        </p:txBody>
      </p:sp>
      <p:sp>
        <p:nvSpPr>
          <p:cNvPr id="110" name="TextBox 5"/>
          <p:cNvSpPr/>
          <p:nvPr/>
        </p:nvSpPr>
        <p:spPr>
          <a:xfrm>
            <a:off x="1790640" y="1824120"/>
            <a:ext cx="298224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ea typeface="DejaVu Sans"/>
              </a:rPr>
              <a:t>Name</a:t>
            </a:r>
            <a:r>
              <a:rPr b="0" lang="en-GB" sz="1800" spc="-1" strike="noStrike">
                <a:solidFill>
                  <a:srgbClr val="000000"/>
                </a:solidFill>
                <a:latin typeface="Calibri"/>
                <a:ea typeface="DejaVu Sans"/>
              </a:rPr>
              <a:t>: Patrick Davidson</a:t>
            </a:r>
            <a:endParaRPr b="0" lang="en-GB" sz="1800" spc="-1" strike="noStrike">
              <a:latin typeface="Arial"/>
            </a:endParaRPr>
          </a:p>
        </p:txBody>
      </p:sp>
      <p:sp>
        <p:nvSpPr>
          <p:cNvPr id="111" name="TextBox 6"/>
          <p:cNvSpPr/>
          <p:nvPr/>
        </p:nvSpPr>
        <p:spPr>
          <a:xfrm>
            <a:off x="1796040" y="2135520"/>
            <a:ext cx="284832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ea typeface="DejaVu Sans"/>
              </a:rPr>
              <a:t>Occupation</a:t>
            </a:r>
            <a:r>
              <a:rPr b="0" lang="en-GB" sz="1800" spc="-1" strike="noStrike">
                <a:solidFill>
                  <a:srgbClr val="000000"/>
                </a:solidFill>
                <a:latin typeface="Calibri"/>
                <a:ea typeface="DejaVu Sans"/>
              </a:rPr>
              <a:t>: Journalist</a:t>
            </a:r>
            <a:endParaRPr b="0" lang="en-GB" sz="1800" spc="-1" strike="noStrike">
              <a:latin typeface="Arial"/>
            </a:endParaRPr>
          </a:p>
        </p:txBody>
      </p:sp>
      <p:sp>
        <p:nvSpPr>
          <p:cNvPr id="112" name="TextBox 11"/>
          <p:cNvSpPr/>
          <p:nvPr/>
        </p:nvSpPr>
        <p:spPr>
          <a:xfrm>
            <a:off x="1793520" y="2479320"/>
            <a:ext cx="1135080" cy="363960"/>
          </a:xfrm>
          <a:prstGeom prst="rect">
            <a:avLst/>
          </a:prstGeom>
          <a:noFill/>
          <a:ln w="0">
            <a:noFill/>
          </a:ln>
        </p:spPr>
        <p:style>
          <a:lnRef idx="0"/>
          <a:fillRef idx="0"/>
          <a:effectRef idx="0"/>
          <a:fontRef idx="minor"/>
        </p:style>
        <p:txBody>
          <a:bodyPr wrap="none" lIns="90000" rIns="90000" tIns="45000" bIns="45000" anchor="t">
            <a:spAutoFit/>
          </a:bodyPr>
          <a:p>
            <a:pPr>
              <a:lnSpc>
                <a:spcPct val="100000"/>
              </a:lnSpc>
              <a:buNone/>
            </a:pPr>
            <a:r>
              <a:rPr b="1" lang="en-GB" sz="1800" spc="-1" strike="noStrike">
                <a:solidFill>
                  <a:srgbClr val="000000"/>
                </a:solidFill>
                <a:latin typeface="Calibri"/>
                <a:ea typeface="DejaVu Sans"/>
              </a:rPr>
              <a:t>Age: </a:t>
            </a:r>
            <a:r>
              <a:rPr b="0" lang="en-GB" sz="1800" spc="-1" strike="noStrike">
                <a:solidFill>
                  <a:srgbClr val="000000"/>
                </a:solidFill>
                <a:latin typeface="Calibri"/>
                <a:ea typeface="DejaVu Sans"/>
              </a:rPr>
              <a:t>47</a:t>
            </a:r>
            <a:endParaRPr b="0" lang="en-GB" sz="1800" spc="-1" strike="noStrike">
              <a:latin typeface="Arial"/>
            </a:endParaRPr>
          </a:p>
        </p:txBody>
      </p:sp>
      <p:sp>
        <p:nvSpPr>
          <p:cNvPr id="113" name="Rectangle 13"/>
          <p:cNvSpPr/>
          <p:nvPr/>
        </p:nvSpPr>
        <p:spPr>
          <a:xfrm>
            <a:off x="4501080" y="1367640"/>
            <a:ext cx="5538960" cy="206064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sp>
      <p:sp>
        <p:nvSpPr>
          <p:cNvPr id="114" name="TextBox 14"/>
          <p:cNvSpPr/>
          <p:nvPr/>
        </p:nvSpPr>
        <p:spPr>
          <a:xfrm>
            <a:off x="4501080" y="1352160"/>
            <a:ext cx="5414760" cy="22842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ea typeface="DejaVu Sans"/>
              </a:rPr>
              <a:t>General Description</a:t>
            </a:r>
            <a:r>
              <a:rPr b="0" lang="en-GB" sz="1800" spc="-1" strike="noStrike">
                <a:solidFill>
                  <a:srgbClr val="000000"/>
                </a:solidFill>
                <a:latin typeface="Calibri"/>
                <a:ea typeface="DejaVu Sans"/>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b="0" lang="en-GB" sz="1800" spc="-1" strike="noStrike">
              <a:latin typeface="Arial"/>
            </a:endParaRPr>
          </a:p>
        </p:txBody>
      </p:sp>
      <p:sp>
        <p:nvSpPr>
          <p:cNvPr id="115" name="TextBox 15"/>
          <p:cNvSpPr/>
          <p:nvPr/>
        </p:nvSpPr>
        <p:spPr>
          <a:xfrm>
            <a:off x="6102720" y="3840840"/>
            <a:ext cx="3937320" cy="228420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ea typeface="DejaVu Sans"/>
              </a:rPr>
              <a:t>Critical Needs: </a:t>
            </a:r>
            <a:r>
              <a:rPr b="0" lang="en-GB" sz="1800" spc="-1" strike="noStrike">
                <a:solidFill>
                  <a:srgbClr val="000000"/>
                </a:solidFill>
                <a:latin typeface="Calibri"/>
                <a:ea typeface="DejaVu Sans"/>
              </a:rPr>
              <a:t>Patrick needs to easily access the site’s latest reviews posted for music and gigs. He also needs to be able to view other reviewers’ profiles so he can explore active users’ opinions and what music they have been listening to lately.</a:t>
            </a:r>
            <a:endParaRPr b="0" lang="en-GB" sz="1800" spc="-1" strike="noStrike">
              <a:latin typeface="Arial"/>
            </a:endParaRPr>
          </a:p>
        </p:txBody>
      </p:sp>
      <p:sp>
        <p:nvSpPr>
          <p:cNvPr id="116" name="Rectangle 16"/>
          <p:cNvSpPr/>
          <p:nvPr/>
        </p:nvSpPr>
        <p:spPr>
          <a:xfrm>
            <a:off x="6102720" y="3702240"/>
            <a:ext cx="3937320" cy="2723040"/>
          </a:xfrm>
          <a:prstGeom prst="rect">
            <a:avLst/>
          </a:prstGeom>
          <a:noFill/>
          <a:ln w="19050">
            <a:solidFill>
              <a:srgbClr val="000000"/>
            </a:solidFill>
            <a:round/>
          </a:ln>
        </p:spPr>
        <p:style>
          <a:lnRef idx="0"/>
          <a:fillRef idx="0"/>
          <a:effectRef idx="0"/>
          <a:fontRef idx="minor"/>
        </p:style>
      </p:sp>
      <p:sp>
        <p:nvSpPr>
          <p:cNvPr id="117" name="TextBox 17"/>
          <p:cNvSpPr/>
          <p:nvPr/>
        </p:nvSpPr>
        <p:spPr>
          <a:xfrm>
            <a:off x="135000" y="3831840"/>
            <a:ext cx="5414760" cy="255852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1" lang="en-GB" sz="1800" spc="-1" strike="noStrike">
                <a:solidFill>
                  <a:srgbClr val="000000"/>
                </a:solidFill>
                <a:latin typeface="Calibri"/>
                <a:ea typeface="DejaVu Sans"/>
              </a:rPr>
              <a:t>Goals</a:t>
            </a:r>
            <a:r>
              <a:rPr b="0" lang="en-GB" sz="1800" spc="-1" strike="noStrike">
                <a:solidFill>
                  <a:srgbClr val="000000"/>
                </a:solidFill>
                <a:latin typeface="Calibri"/>
                <a:ea typeface="DejaVu Sans"/>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b="0" lang="en-GB" sz="1800" spc="-1" strike="noStrike">
              <a:latin typeface="Arial"/>
            </a:endParaRPr>
          </a:p>
        </p:txBody>
      </p:sp>
      <p:sp>
        <p:nvSpPr>
          <p:cNvPr id="118" name="Rectangle 18"/>
          <p:cNvSpPr/>
          <p:nvPr/>
        </p:nvSpPr>
        <p:spPr>
          <a:xfrm>
            <a:off x="73080" y="3702240"/>
            <a:ext cx="5538960" cy="272304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sp>
      <p:pic>
        <p:nvPicPr>
          <p:cNvPr id="119" name="Picture 4" descr="Man in white blazer"/>
          <p:cNvPicPr/>
          <p:nvPr/>
        </p:nvPicPr>
        <p:blipFill>
          <a:blip r:embed="rId1"/>
          <a:srcRect l="40837" t="0" r="20022" b="44500"/>
          <a:stretch/>
        </p:blipFill>
        <p:spPr>
          <a:xfrm>
            <a:off x="73080" y="1405800"/>
            <a:ext cx="1717200" cy="1753560"/>
          </a:xfrm>
          <a:prstGeom prst="rect">
            <a:avLst/>
          </a:prstGeom>
          <a:ln w="0">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4880" cy="132480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specification</a:t>
            </a:r>
            <a:endParaRPr b="0" lang="en-US" sz="4400" spc="-1" strike="noStrike">
              <a:solidFill>
                <a:srgbClr val="000000"/>
              </a:solidFill>
              <a:latin typeface="Arial"/>
            </a:endParaRPr>
          </a:p>
        </p:txBody>
      </p:sp>
      <p:sp>
        <p:nvSpPr>
          <p:cNvPr id="121" name="PlaceHolder 2"/>
          <p:cNvSpPr>
            <a:spLocks noGrp="1"/>
          </p:cNvSpPr>
          <p:nvPr>
            <p:ph/>
          </p:nvPr>
        </p:nvSpPr>
        <p:spPr>
          <a:xfrm>
            <a:off x="838080" y="1825560"/>
            <a:ext cx="10514880" cy="4350600"/>
          </a:xfrm>
          <a:prstGeom prst="rect">
            <a:avLst/>
          </a:prstGeom>
          <a:noFill/>
          <a:ln w="0">
            <a:noFill/>
          </a:ln>
        </p:spPr>
        <p:txBody>
          <a:bodyPr lIns="90000" rIns="90000" tIns="45000" bIns="45000" anchor="t">
            <a:normAutofit fontScale="80000"/>
          </a:bodyPr>
          <a:p>
            <a:pPr marL="228600" indent="-228600">
              <a:lnSpc>
                <a:spcPct val="90000"/>
              </a:lnSpc>
              <a:spcBef>
                <a:spcPts val="1001"/>
              </a:spcBef>
              <a:buClr>
                <a:srgbClr val="000000"/>
              </a:buClr>
              <a:buFont typeface="Arial"/>
              <a:buChar char="•"/>
            </a:pPr>
            <a:r>
              <a:rPr b="0" lang="en-US" sz="2800" spc="-1" strike="noStrike">
                <a:solidFill>
                  <a:srgbClr val="000000"/>
                </a:solidFill>
                <a:latin typeface="Calibri"/>
                <a:ea typeface="DejaVu Sans"/>
              </a:rPr>
              <a:t>User Registration and Profiles: Allow users to create accounts, personalise their profiles, and track their music review history.</a:t>
            </a:r>
            <a:endParaRPr b="0" lang="en-US" sz="2800" spc="-1" strike="noStrike">
              <a:solidFill>
                <a:srgbClr val="000000"/>
              </a:solidFill>
              <a:latin typeface="Arial"/>
            </a:endParaRPr>
          </a:p>
          <a:p>
            <a:pPr marL="228600" indent="-228600">
              <a:lnSpc>
                <a:spcPct val="90000"/>
              </a:lnSpc>
              <a:spcBef>
                <a:spcPts val="1001"/>
              </a:spcBef>
              <a:buNone/>
              <a:tabLst>
                <a:tab algn="l" pos="0"/>
              </a:tabLst>
            </a:pPr>
            <a:endParaRPr b="0" lang="en-US" sz="2800" spc="-1" strike="noStrike">
              <a:solidFill>
                <a:srgbClr val="000000"/>
              </a:solidFill>
              <a:latin typeface="Arial"/>
            </a:endParaRPr>
          </a:p>
          <a:p>
            <a:pPr marL="228600" indent="-228600">
              <a:lnSpc>
                <a:spcPct val="90000"/>
              </a:lnSpc>
              <a:spcBef>
                <a:spcPts val="1001"/>
              </a:spcBef>
              <a:buClr>
                <a:srgbClr val="000000"/>
              </a:buClr>
              <a:buFont typeface="Arial"/>
              <a:buChar char="•"/>
              <a:tabLst>
                <a:tab algn="l" pos="0"/>
              </a:tabLst>
            </a:pPr>
            <a:r>
              <a:rPr b="0" lang="en-US" sz="2800" spc="-1" strike="noStrike">
                <a:solidFill>
                  <a:srgbClr val="000000"/>
                </a:solidFill>
                <a:latin typeface="Calibri"/>
                <a:ea typeface="DejaVu Sans"/>
              </a:rPr>
              <a:t>Review Posting: Enable users to write and post their reviews for albums or tracks, including rating them on a predefined scale.</a:t>
            </a:r>
            <a:endParaRPr b="0" lang="en-US" sz="2800" spc="-1" strike="noStrike">
              <a:solidFill>
                <a:srgbClr val="000000"/>
              </a:solidFill>
              <a:latin typeface="Arial"/>
            </a:endParaRPr>
          </a:p>
          <a:p>
            <a:pPr marL="228600" indent="-228600">
              <a:lnSpc>
                <a:spcPct val="90000"/>
              </a:lnSpc>
              <a:spcBef>
                <a:spcPts val="1001"/>
              </a:spcBef>
              <a:buNone/>
              <a:tabLst>
                <a:tab algn="l" pos="0"/>
              </a:tabLst>
            </a:pPr>
            <a:endParaRPr b="0" lang="en-US" sz="2800" spc="-1" strike="noStrike">
              <a:solidFill>
                <a:srgbClr val="000000"/>
              </a:solidFill>
              <a:latin typeface="Arial"/>
            </a:endParaRPr>
          </a:p>
          <a:p>
            <a:pPr marL="228600" indent="-228600">
              <a:lnSpc>
                <a:spcPct val="90000"/>
              </a:lnSpc>
              <a:spcBef>
                <a:spcPts val="1001"/>
              </a:spcBef>
              <a:buClr>
                <a:srgbClr val="000000"/>
              </a:buClr>
              <a:buFont typeface="Arial"/>
              <a:buChar char="•"/>
              <a:tabLst>
                <a:tab algn="l" pos="0"/>
              </a:tabLst>
            </a:pPr>
            <a:r>
              <a:rPr b="0" lang="en-US" sz="2800" spc="-1" strike="noStrike">
                <a:solidFill>
                  <a:srgbClr val="000000"/>
                </a:solidFill>
                <a:latin typeface="Calibri"/>
                <a:ea typeface="DejaVu Sans"/>
              </a:rPr>
              <a:t>Comment System: Allow users to comment on reviews and engage in discussions with other music enthusiasts.</a:t>
            </a:r>
            <a:endParaRPr b="0" lang="en-US" sz="2800" spc="-1" strike="noStrike">
              <a:solidFill>
                <a:srgbClr val="000000"/>
              </a:solidFill>
              <a:latin typeface="Arial"/>
            </a:endParaRPr>
          </a:p>
          <a:p>
            <a:pPr marL="228600" indent="-228600">
              <a:lnSpc>
                <a:spcPct val="90000"/>
              </a:lnSpc>
              <a:spcBef>
                <a:spcPts val="1001"/>
              </a:spcBef>
              <a:buNone/>
              <a:tabLst>
                <a:tab algn="l" pos="0"/>
              </a:tabLst>
            </a:pPr>
            <a:endParaRPr b="0" lang="en-US" sz="2800" spc="-1" strike="noStrike">
              <a:solidFill>
                <a:srgbClr val="000000"/>
              </a:solidFill>
              <a:latin typeface="Arial"/>
            </a:endParaRPr>
          </a:p>
          <a:p>
            <a:pPr marL="228600" indent="-228600">
              <a:lnSpc>
                <a:spcPct val="90000"/>
              </a:lnSpc>
              <a:spcBef>
                <a:spcPts val="1001"/>
              </a:spcBef>
              <a:buClr>
                <a:srgbClr val="000000"/>
              </a:buClr>
              <a:buFont typeface="Arial"/>
              <a:buChar char="•"/>
              <a:tabLst>
                <a:tab algn="l" pos="0"/>
              </a:tabLst>
            </a:pPr>
            <a:r>
              <a:rPr b="0" lang="en-US" sz="2800" spc="-1" strike="noStrike">
                <a:solidFill>
                  <a:srgbClr val="000000"/>
                </a:solidFill>
                <a:latin typeface="Calibri"/>
                <a:ea typeface="DejaVu Sans"/>
              </a:rPr>
              <a:t>Search Functionality: Enable users to search for artists, albums, or tracks using various filters (e.g., genre, release date, artist popularity).</a:t>
            </a:r>
            <a:endParaRPr b="0" lang="en-US" sz="2800" spc="-1" strike="noStrike">
              <a:solidFill>
                <a:srgbClr val="000000"/>
              </a:solidFill>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4880" cy="1324800"/>
          </a:xfrm>
          <a:prstGeom prst="rect">
            <a:avLst/>
          </a:prstGeom>
          <a:noFill/>
          <a:ln w="0">
            <a:noFill/>
          </a:ln>
        </p:spPr>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system architecture diagram</a:t>
            </a:r>
            <a:endParaRPr b="0" lang="en-US" sz="4400" spc="-1" strike="noStrike">
              <a:solidFill>
                <a:srgbClr val="000000"/>
              </a:solidFill>
              <a:latin typeface="Arial"/>
            </a:endParaRPr>
          </a:p>
        </p:txBody>
      </p:sp>
      <p:pic>
        <p:nvPicPr>
          <p:cNvPr id="123" name="Content Placeholder 4" descr=""/>
          <p:cNvPicPr/>
          <p:nvPr/>
        </p:nvPicPr>
        <p:blipFill>
          <a:blip r:embed="rId1"/>
          <a:stretch/>
        </p:blipFill>
        <p:spPr>
          <a:xfrm>
            <a:off x="1384200" y="1825560"/>
            <a:ext cx="9423000" cy="4350600"/>
          </a:xfrm>
          <a:prstGeom prst="rect">
            <a:avLst/>
          </a:prstGeom>
          <a:ln w="0">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4" name="Title 2"/>
          <p:cNvSpPr/>
          <p:nvPr/>
        </p:nvSpPr>
        <p:spPr>
          <a:xfrm>
            <a:off x="284760" y="0"/>
            <a:ext cx="10514880" cy="1324800"/>
          </a:xfrm>
          <a:prstGeom prst="rect">
            <a:avLst/>
          </a:prstGeom>
          <a:noFill/>
          <a:ln w="0">
            <a:noFill/>
          </a:ln>
        </p:spPr>
        <p:style>
          <a:lnRef idx="0"/>
          <a:fillRef idx="0"/>
          <a:effectRef idx="0"/>
          <a:fontRef idx="minor"/>
        </p:style>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ER Diagram</a:t>
            </a:r>
            <a:endParaRPr b="0" lang="en-GB" sz="4400" spc="-1" strike="noStrike">
              <a:latin typeface="Arial"/>
            </a:endParaRPr>
          </a:p>
        </p:txBody>
      </p:sp>
      <p:pic>
        <p:nvPicPr>
          <p:cNvPr id="125" name="" descr=""/>
          <p:cNvPicPr/>
          <p:nvPr/>
        </p:nvPicPr>
        <p:blipFill>
          <a:blip r:embed="rId1"/>
          <a:stretch/>
        </p:blipFill>
        <p:spPr>
          <a:xfrm>
            <a:off x="1958400" y="0"/>
            <a:ext cx="9741600" cy="6857640"/>
          </a:xfrm>
          <a:prstGeom prst="rect">
            <a:avLst/>
          </a:prstGeom>
          <a:ln w="0">
            <a:noFill/>
          </a:ln>
        </p:spPr>
      </p:pic>
      <p:sp>
        <p:nvSpPr>
          <p:cNvPr id="126" name="Title 1"/>
          <p:cNvSpPr/>
          <p:nvPr/>
        </p:nvSpPr>
        <p:spPr>
          <a:xfrm>
            <a:off x="0" y="720000"/>
            <a:ext cx="3600000" cy="1144800"/>
          </a:xfrm>
          <a:prstGeom prst="rect">
            <a:avLst/>
          </a:prstGeom>
          <a:noFill/>
          <a:ln w="0">
            <a:noFill/>
          </a:ln>
        </p:spPr>
        <p:style>
          <a:lnRef idx="0"/>
          <a:fillRef idx="0"/>
          <a:effectRef idx="0"/>
          <a:fontRef idx="minor"/>
        </p:style>
        <p:txBody>
          <a:bodyPr lIns="90000" rIns="90000" tIns="45000" bIns="45000" anchor="ctr">
            <a:noAutofit/>
          </a:bodyPr>
          <a:p>
            <a:pPr>
              <a:lnSpc>
                <a:spcPct val="90000"/>
              </a:lnSpc>
              <a:buNone/>
            </a:pPr>
            <a:r>
              <a:rPr b="0" lang="en-US" sz="4400" spc="-1" strike="noStrike">
                <a:solidFill>
                  <a:srgbClr val="000000"/>
                </a:solidFill>
                <a:latin typeface="Calibri Light"/>
                <a:ea typeface="DejaVu Sans"/>
              </a:rPr>
              <a:t>ER Diagram</a:t>
            </a:r>
            <a:endParaRPr b="0" lang="en-GB" sz="44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0" y="103320"/>
            <a:ext cx="5005080" cy="522720"/>
          </a:xfrm>
          <a:prstGeom prst="rect">
            <a:avLst/>
          </a:prstGeom>
          <a:noFill/>
          <a:ln w="0">
            <a:noFill/>
          </a:ln>
        </p:spPr>
        <p:txBody>
          <a:bodyPr lIns="90000" rIns="90000" tIns="45000" bIns="45000" anchor="ctr">
            <a:normAutofit fontScale="70000"/>
          </a:bodyPr>
          <a:p>
            <a:pPr>
              <a:lnSpc>
                <a:spcPct val="90000"/>
              </a:lnSpc>
              <a:buNone/>
            </a:pPr>
            <a:r>
              <a:rPr b="0" lang="en-US" sz="4400" spc="-1" strike="noStrike">
                <a:solidFill>
                  <a:srgbClr val="000000"/>
                </a:solidFill>
                <a:latin typeface="Calibri Light"/>
                <a:ea typeface="DejaVu Sans"/>
              </a:rPr>
              <a:t>Wireframes - Home</a:t>
            </a:r>
            <a:endParaRPr b="0" lang="en-US" sz="4400" spc="-1" strike="noStrike">
              <a:solidFill>
                <a:srgbClr val="000000"/>
              </a:solidFill>
              <a:latin typeface="Arial"/>
            </a:endParaRPr>
          </a:p>
        </p:txBody>
      </p:sp>
      <p:pic>
        <p:nvPicPr>
          <p:cNvPr id="128" name="Content Placeholder 8" descr=""/>
          <p:cNvPicPr/>
          <p:nvPr/>
        </p:nvPicPr>
        <p:blipFill>
          <a:blip r:embed="rId1"/>
          <a:srcRect l="0" t="0" r="0" b="54179"/>
          <a:stretch/>
        </p:blipFill>
        <p:spPr>
          <a:xfrm>
            <a:off x="0" y="824760"/>
            <a:ext cx="6019920" cy="5512680"/>
          </a:xfrm>
          <a:prstGeom prst="rect">
            <a:avLst/>
          </a:prstGeom>
          <a:ln w="0">
            <a:solidFill>
              <a:srgbClr val="000000"/>
            </a:solidFill>
          </a:ln>
        </p:spPr>
      </p:pic>
      <p:pic>
        <p:nvPicPr>
          <p:cNvPr id="129" name="Picture 10" descr=""/>
          <p:cNvPicPr/>
          <p:nvPr/>
        </p:nvPicPr>
        <p:blipFill>
          <a:blip r:embed="rId2"/>
          <a:srcRect l="0" t="43313" r="0" b="0"/>
          <a:stretch/>
        </p:blipFill>
        <p:spPr>
          <a:xfrm>
            <a:off x="6284880" y="824760"/>
            <a:ext cx="5906520" cy="5512680"/>
          </a:xfrm>
          <a:prstGeom prst="rect">
            <a:avLst/>
          </a:prstGeom>
          <a:ln w="0">
            <a:solidFill>
              <a:srgbClr val="000000"/>
            </a:solidFill>
          </a:ln>
        </p:spPr>
      </p:pic>
      <p:sp>
        <p:nvSpPr>
          <p:cNvPr id="130" name="TextBox 11"/>
          <p:cNvSpPr/>
          <p:nvPr/>
        </p:nvSpPr>
        <p:spPr>
          <a:xfrm>
            <a:off x="5099040" y="942840"/>
            <a:ext cx="1185120" cy="302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400" spc="-1" strike="noStrike">
                <a:solidFill>
                  <a:srgbClr val="000000"/>
                </a:solidFill>
                <a:latin typeface="Calibri"/>
                <a:ea typeface="DejaVu Sans"/>
              </a:rPr>
              <a:t>Login</a:t>
            </a:r>
            <a:endParaRPr b="0" lang="en-GB" sz="14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239</TotalTime>
  <Application>LibreOffice/7.3.7.2$Linux_X86_64 LibreOffice_project/30$Build-2</Application>
  <AppVersion>15.0000</AppVersion>
  <Words>1025</Words>
  <Paragraphs>57</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2024-02-16T09:40:08Z</dcterms:created>
  <dc:creator>Steve Falkovsky (student)</dc:creator>
  <dc:description/>
  <dc:language>en-GB</dc:language>
  <cp:lastModifiedBy/>
  <dcterms:modified xsi:type="dcterms:W3CDTF">2024-02-24T22:51:28Z</dcterms:modified>
  <cp:revision>15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宽屏</vt:lpwstr>
  </property>
  <property fmtid="{D5CDD505-2E9C-101B-9397-08002B2CF9AE}" pid="3" name="Slides">
    <vt:i4>14</vt:i4>
  </property>
</Properties>
</file>